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1"/>
  </p:notesMasterIdLst>
  <p:handoutMasterIdLst>
    <p:handoutMasterId r:id="rId102"/>
  </p:handoutMasterIdLst>
  <p:sldIdLst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  <p:sldId id="401" r:id="rId97"/>
    <p:sldId id="402" r:id="rId98"/>
    <p:sldId id="403" r:id="rId99"/>
    <p:sldId id="404" r:id="rId100"/>
  </p:sldIdLst>
  <p:sldSz cx="12188825" cy="6858000"/>
  <p:notesSz cx="6858000" cy="9144000"/>
  <p:custDataLst>
    <p:tags r:id="rId10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F88"/>
    <a:srgbClr val="47589C"/>
    <a:srgbClr val="064174"/>
    <a:srgbClr val="134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6" autoAdjust="0"/>
    <p:restoredTop sz="94577" autoAdjust="0"/>
  </p:normalViewPr>
  <p:slideViewPr>
    <p:cSldViewPr showGuides="1">
      <p:cViewPr varScale="1">
        <p:scale>
          <a:sx n="92" d="100"/>
          <a:sy n="92" d="100"/>
        </p:scale>
        <p:origin x="654" y="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ableStyles" Target="tableStyle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4/27/2019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11478-7706-4FEC-9B9F-1E07037E876F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7364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FC867B2-EBC5-408C-B1BB-1B09613471CA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948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448F5FA-D458-4C9C-8762-C3172285E54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892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3CB3D69-12EE-4396-BB11-E7518629C4CB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533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E850F6B-AD7A-4A03-85B3-D7ADEA65B8FB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4488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50B55DD-8148-4F2E-B5AF-3D47D6F61D1C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996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5D8A303-8C77-4A7E-BE4B-C97AA28120E0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27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058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D335BD09-D73A-42D7-B89A-E8886393CA9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48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834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B314EB7-9EAD-47F5-A9BA-A6B78BB839C6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68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3636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246DD81-2283-4D7A-91FE-C94EF880752C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89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5972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97EFF22-3F1E-473D-8531-686A99A0D390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09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415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4F8C80-9779-45D6-A9AE-B15155391E9E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5347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EB54B5A-E769-4E91-A2E8-69A1337563C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301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31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508C84A-7A18-4E53-A307-0D4FC28AFB9A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669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089F795-6D09-4CF2-9B7E-AD2F352A2B00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71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7316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11F85C3-CDE3-4F20-8D31-A6114D755A92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2813DC86-5E00-4E88-966E-9782F276565D}" type="slidenum">
              <a:rPr lang="en-GB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23</a:t>
            </a:fld>
            <a:endParaRPr lang="en-GB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915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33875"/>
            <a:ext cx="5459413" cy="4106863"/>
          </a:xfrm>
          <a:noFill/>
          <a:ln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0918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DB231C80-A1EA-4B94-AB25-D2259E71313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24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E8F2FAA7-D376-48A0-BCBD-1CEFED861FE5}" type="slidenum">
              <a:rPr lang="en-GB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24</a:t>
            </a:fld>
            <a:endParaRPr lang="en-GB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0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33875"/>
            <a:ext cx="5459413" cy="4106863"/>
          </a:xfrm>
          <a:noFill/>
          <a:ln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5355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47AD9E6-0ED9-49F0-B6A4-E3CE6A01E5D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25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68859810-FA5D-4D80-BC55-50AC7F06DE13}" type="slidenum">
              <a:rPr lang="en-GB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25</a:t>
            </a:fld>
            <a:endParaRPr lang="en-GB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33875"/>
            <a:ext cx="5459413" cy="4106863"/>
          </a:xfrm>
          <a:noFill/>
          <a:ln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1584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DA990EDE-572A-4E05-A0B3-A2D52C5C3F6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26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CF8CCC2D-2869-4D26-8822-D839B9631810}" type="slidenum">
              <a:rPr lang="en-GB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26</a:t>
            </a:fld>
            <a:endParaRPr lang="en-GB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530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33875"/>
            <a:ext cx="5459413" cy="4106863"/>
          </a:xfrm>
          <a:noFill/>
          <a:ln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9071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2381741-EB3A-4DDC-ADEA-2E98F32F3423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27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9D7B1AA2-5549-406E-B899-E5B8697EAB3F}" type="slidenum">
              <a:rPr lang="en-GB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27</a:t>
            </a:fld>
            <a:endParaRPr lang="en-GB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734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33875"/>
            <a:ext cx="5459413" cy="4106863"/>
          </a:xfrm>
          <a:noFill/>
          <a:ln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9933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34E0F36-D417-4B90-B1DA-0D3A67859D10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60CA9158-EF9A-4BA9-ADD4-5E9336704261}" type="slidenum">
              <a:rPr lang="en-GB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28</a:t>
            </a:fld>
            <a:endParaRPr lang="en-GB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939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33875"/>
            <a:ext cx="5459413" cy="4106863"/>
          </a:xfrm>
          <a:noFill/>
          <a:ln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6967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9147BD4-2FFC-409C-9FA3-868EFA087219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33875"/>
            <a:ext cx="545941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877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F259BF-66D5-4BBA-BF61-3B95DDD2BE3B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889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C6A7098-161E-4049-8556-20D5BB57E5A6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34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7936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C046972-2EE8-4A51-8E2B-88BF9DE5D64C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55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6089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73E691C-5536-4E5A-B961-729F6418443E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75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1722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4F26DFC-652A-43B0-A66A-F04EDF6BC169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96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7789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A7B7C87-90A1-494B-993F-839E0DDC4F3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34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6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2309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4D07B961-D196-4F4E-B655-81FCA2A735E6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35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37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1369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E8D45D2-E749-4B80-9B5B-B25C78E92063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36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57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1341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8E36E85-6D5C-4F7F-8C93-42DB9ADEE8A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37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78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2567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76983D9-5BB7-4179-912F-43521CF19D4C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98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3720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99E40AA-A6AD-4C2F-B6D6-AE70CA856373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266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DEA98D-E540-452F-A6D7-5793281DFF57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33669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9399C07-D5CB-41FA-958D-7DF2DD221EF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40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39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60074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576B263-2BDD-4585-A8E6-AC8938DD61FE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41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60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24350"/>
            <a:ext cx="5476875" cy="414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7257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D1D446-BB11-4CEA-8A06-CE8B1586B6E7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1192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D63665-2732-43D2-89C8-626D945B05E4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7712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62CE21-B463-42A8-B66E-24A8FD75F30E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74919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01E3B1-E424-45E4-89E0-2D3F525D5F76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51264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2FCB2F-8477-4D43-AE5D-B00F90714EFC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96036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A1E8D4-7A5B-400A-AB95-D0A1EE713B31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0717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FEC405-1543-4F56-ABFB-19AEC460EC2D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65424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FE2D73-7106-4B5E-996A-D5AAB85A0DBE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00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DD42E-4264-42BF-AF80-1ECB739CF54B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52319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8B846F-BE78-4175-BB03-5D4EAFDB02ED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84995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E3AC7A-AA96-43A1-9AD8-28136872E204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39256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E482C7-69BC-4E4C-B01A-1857EB2624BE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16196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78E41E-799E-412B-887D-A4C6046FDB39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63209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79E926-CFC8-4277-96AB-837509663940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83375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FDF5DE-028E-49EC-B3DE-965E8C1C0AAD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56069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A5DCEE-B7E2-4AC6-BC88-38D4C4E2C374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53915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652FA4-6944-4B1C-95DE-680C0CE6BC93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364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1FD8F1-75D2-4F34-AA8E-8B474F6EFC7A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22761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84BFBE-72A7-4AD4-9356-D5C6AC5022ED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573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7933AF-FB0A-4505-A825-A1FD2F8746C0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64376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9A1D0D-EFD5-4861-A3E5-6A172E58804B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89572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A3EEBA-31BD-434B-8972-EF476B12A58F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4075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CAE8FA-D323-473F-832E-778B79F0C716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34751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E8FC09-9BF4-4D35-A644-86162CFCD9FC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1275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8A8802-3346-4BD0-96D4-61D8D8E44EDF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08904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F421C41-DA99-47D7-926F-827647236F0F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65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9D4D8943-B6A0-410E-969B-3AF9AADEF150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46479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72520CA-6DE4-4538-83E1-8019A401E66A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66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53D40E09-6990-4404-ACDE-FE850D7075EA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530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67B7800-7384-42FF-9484-55CD75B3746E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67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251A22A2-D378-404E-876E-A14B16F50CF9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98440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E297664-34E6-48C5-9834-796365BA3B41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68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B27F6BBC-BA10-4558-8114-867FD905202C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413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19451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CCD2E28-14EC-4B6D-A070-75EF1CE7B803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69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43363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5BAAA495-4144-4ACE-A77D-93E11BCA2DA1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433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90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DAE5D3-FC9C-4FD0-8FF5-CF41FC8D0A0E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325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BED1BFA-A2E3-415F-A4FA-8A0E0576F3FF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70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BBDEC032-74DB-4913-8B2A-4F0A102AFE63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454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9319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F84E75C-2E27-441B-8486-E0055BE8C9F8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71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4C053158-77B3-4090-9D05-4620D6E548BE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474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7461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74763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F1DEA8E-28ED-4F17-B4F3-4EBC3DD5DD63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72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4A7D1097-5BFD-439C-AD18-1319D6BD66DD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495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81374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1378C08-E0B8-4B32-A753-1C6590C40751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73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22DF267A-6D9B-41C0-A203-C026C776B84B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515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04602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6286734-B523-4C6B-A04E-3C9659623BCC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74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A3C3FD77-B64C-4686-98EF-0F7725B05A0B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3605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95709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B466A07-65A5-4350-A60A-11CA8C67DE41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75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55651" name="Text Box 1"/>
          <p:cNvSpPr txBox="1">
            <a:spLocks noChangeArrowheads="1"/>
          </p:cNvSpPr>
          <p:nvPr/>
        </p:nvSpPr>
        <p:spPr bwMode="auto">
          <a:xfrm>
            <a:off x="3884613" y="8904288"/>
            <a:ext cx="2962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fld id="{15EDC592-559D-4799-B3CF-29B9BCA6D19D}" type="slidenum">
              <a:rPr lang="en-US" altLang="en-US" sz="900">
                <a:cs typeface="Arial Unicode MS" panose="020B0604020202020204" pitchFamily="34" charset="-128"/>
              </a:rPr>
              <a:pPr algn="r" eaLnBrk="1" hangingPunct="1">
                <a:lnSpc>
                  <a:spcPct val="81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900">
              <a:cs typeface="Arial Unicode MS" panose="020B0604020202020204" pitchFamily="34" charset="-128"/>
            </a:endParaRPr>
          </a:p>
        </p:txBody>
      </p:sp>
      <p:sp>
        <p:nvSpPr>
          <p:cNvPr id="1556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5653" name="Rectangle 3"/>
          <p:cNvSpPr>
            <a:spLocks noGrp="1" noChangeArrowheads="1"/>
          </p:cNvSpPr>
          <p:nvPr>
            <p:ph type="body"/>
          </p:nvPr>
        </p:nvSpPr>
        <p:spPr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2831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A05D1E-9633-4BA1-81DF-0C8376ED5AA7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29113"/>
            <a:ext cx="5453063" cy="4110037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71092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3CF3081-284F-462E-9DF1-F40F4EC01F5A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77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33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35245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23C6E26-94CB-476D-8D3C-EA48332BA46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78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338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4605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06AD44D-A547-434C-A051-C0C6FDFF91DB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79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338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699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87AA08A-7935-46D1-89BA-7097003A78BD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4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67148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9269E2C-B376-453A-B44F-9E6103AEB0E0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80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338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45076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185605A-1437-4ECC-931D-CA08E2C483AC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81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338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82587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707677A-8F36-4492-9B41-29769A28BD18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82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338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78060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2F72640-21DF-4FA3-9186-5DDB9D227F3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83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338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80751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2432CF7-2F59-426A-ABA6-57D43700343A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84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338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592995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ADF9FB-0510-4A50-A3EC-4E5447AD84C9}" type="slidenum">
              <a:rPr lang="en-GB" altLang="en-US" sz="900">
                <a:ea typeface="Apoplex" pitchFamily="80" charset="2"/>
                <a:cs typeface="Apoplex" pitchFamily="80" charset="2"/>
              </a:rPr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GB" altLang="en-US" sz="900">
              <a:ea typeface="Apoplex" pitchFamily="80" charset="2"/>
              <a:cs typeface="Apoplex" pitchFamily="80" charset="2"/>
            </a:endParaRPr>
          </a:p>
        </p:txBody>
      </p:sp>
      <p:sp>
        <p:nvSpPr>
          <p:cNvPr id="176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29113"/>
            <a:ext cx="5453063" cy="4110037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6808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65CBD62-4AAB-48F6-9D41-78C97001D5F2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86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235671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796F6BB-6574-4C86-A400-2E7FF0E5D2CA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87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80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523937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22F15FB-53E0-4AAB-89B5-ED15EFC8EDFF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88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2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352587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75DA030-B1BC-4A7E-B7FF-4DFA4C179ED1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89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84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974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DBA5B87-3471-4F6B-BA89-9515D914EF6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19588"/>
            <a:ext cx="5476875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55449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4EAC1EF-E936-4936-A6AD-9DDE9A118B8C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90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443202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4ACB4B8-0AB9-4AB0-BA7C-3F65B62575E8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91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88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8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277410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945F6D8-0272-45A7-A1B1-8636FEEC6FC9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92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90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0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425897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B620746-26BC-4F12-9310-1F607062C073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93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25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760983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959DE00-FB74-4C6E-AB26-2F482B3396E6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94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94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4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874358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4D09E36-0A82-4D2A-BE27-07B2FA76BE45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95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96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66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688336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26E9FDF-047F-4FCE-9D21-BFDB10F901F4}" type="slidenum">
              <a:rPr lang="en-GB" altLang="en-US" sz="900">
                <a:ea typeface="Apoplex" pitchFamily="80" charset="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96</a:t>
            </a:fld>
            <a:endParaRPr lang="en-GB" altLang="en-US" sz="900">
              <a:ea typeface="Apoplex" pitchFamily="80" charset="2"/>
            </a:endParaRPr>
          </a:p>
        </p:txBody>
      </p:sp>
      <p:sp>
        <p:nvSpPr>
          <p:cNvPr id="1986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86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noFill/>
          <a:ln>
            <a:round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306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094411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72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4/27/2019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4/27/2019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46175"/>
            <a:ext cx="10335108" cy="1758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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4A3E-2E11-4CB9-A2F7-AF5A31E1AA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32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4/27/2019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4/27/2019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4/27/2019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4/27/2019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4/27/2019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4/27/2019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4/27/2019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4/27/2019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64174"/>
            </a:gs>
            <a:gs pos="86000">
              <a:srgbClr val="47589C"/>
            </a:gs>
            <a:gs pos="47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10,000 Reasons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Jonas Myrin | Matt Redman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Bless the Lord O my soul,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 my soul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Worship His holy name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Sing like never before,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 my soul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I’ll worship Your holy name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© 2011 Thankyou Music (Admin. by EMI Christian Music Publishing)</a:t>
            </a:r>
            <a:endParaRPr lang="en-GB" altLang="en-US" sz="12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cast aside our shadows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Trust You with our sorrows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 of our hearts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We're dancing to the rhythm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of Your heart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We're rising from the ashes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to the star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joy joy joy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Lighting my soul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The joy joy joy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Making me whole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Though I'm broken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 am running into Your arms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of love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 hey!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GB" altLang="en-US" sz="3800" b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 hey!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The pain will not define us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Joy will reignite us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 of our hearts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The dark is just a canvas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For Your grace and brightness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 of our hearts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We're dancing to the rhythm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of Your heart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We're rising from the ashes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to the star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joy joy joy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Lighting my soul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The joy joy joy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Making me whole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Though I'm broken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 am running into Your arms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of love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 hey!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GB" altLang="en-US" sz="3800" b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 hey!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In the shadows in the sorrows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In the desert when the pain hits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constant ever present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 of my heart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10,000 Reasons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Jonas Myrin | Matt Redman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sun comes up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it’s a new day dawning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It's time to sing Your song again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Whatever may pass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and whatever lies before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Let me be singing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the evening comes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© 2011 Thankyou Music (Admin. by EMI Christian Music Publishing)</a:t>
            </a:r>
            <a:endParaRPr lang="en-GB" altLang="en-US" sz="12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joy joy joy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Lighting my soul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The joy joy joy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Making me whole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Though I'm broken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 am running into Your arms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of love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 hey!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GB" altLang="en-US" sz="3800" b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Whoa whoa hey!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 b="1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Great are You Lord</a:t>
            </a:r>
          </a:p>
          <a:p>
            <a:pPr eaLnBrk="1" hangingPunct="1">
              <a:lnSpc>
                <a:spcPct val="93000"/>
              </a:lnSpc>
              <a:buClrTx/>
              <a:buSz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Leonard | Ingram | Jordan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You give life You are love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You bring light to the darkness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You give hope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You restore every heart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	that is broken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And great are You Lord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en-US" sz="1400">
                <a:solidFill>
                  <a:srgbClr val="FFFFFF"/>
                </a:solidFill>
              </a:rPr>
              <a:t>©  2012 Integrity's Alleluia!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Great are You Lord</a:t>
            </a:r>
          </a:p>
          <a:p>
            <a:pPr eaLnBrk="1" hangingPunct="1">
              <a:lnSpc>
                <a:spcPct val="93000"/>
              </a:lnSpc>
              <a:buClrTx/>
              <a:buSz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Leonard | Ingram | Jordan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It's Your breath in our lungs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So 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It's Your breath in our lungs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So 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	to You only</a:t>
            </a:r>
          </a:p>
          <a:p>
            <a:pPr eaLnBrk="1" hangingPunct="1">
              <a:lnSpc>
                <a:spcPct val="100000"/>
              </a:lnSpc>
            </a:pPr>
            <a:endParaRPr lang="en-US" altLang="en-US" sz="3800" b="1">
              <a:solidFill>
                <a:srgbClr val="FFFFFF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Great are You Lord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en-US" sz="1400">
                <a:solidFill>
                  <a:srgbClr val="FFFFFF"/>
                </a:solidFill>
              </a:rPr>
              <a:t>©  2012 Integrity's Alleluia!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Great are You Lord</a:t>
            </a:r>
          </a:p>
          <a:p>
            <a:pPr eaLnBrk="1" hangingPunct="1">
              <a:lnSpc>
                <a:spcPct val="93000"/>
              </a:lnSpc>
              <a:buClrTx/>
              <a:buSz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Leonard | Ingram | Jordan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You give life You are love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You bring light to the darkness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You give hope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You restore every heart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	that is broken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And great are You Lord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en-US" sz="1400">
                <a:solidFill>
                  <a:srgbClr val="FFFFFF"/>
                </a:solidFill>
              </a:rPr>
              <a:t>©  2012 Integrity's Alleluia!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Great are You Lord</a:t>
            </a:r>
          </a:p>
          <a:p>
            <a:pPr eaLnBrk="1" hangingPunct="1">
              <a:lnSpc>
                <a:spcPct val="93000"/>
              </a:lnSpc>
              <a:buClrTx/>
              <a:buSz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Leonard | Ingram | Jordan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It's Your breath in our lungs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So 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It's Your breath in our lungs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So 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	to You only</a:t>
            </a:r>
          </a:p>
          <a:p>
            <a:pPr eaLnBrk="1" hangingPunct="1">
              <a:lnSpc>
                <a:spcPct val="100000"/>
              </a:lnSpc>
            </a:pPr>
            <a:endParaRPr lang="en-US" altLang="en-US" sz="3800" b="1">
              <a:solidFill>
                <a:srgbClr val="FFFFFF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Great are You Lord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en-US" sz="1400">
                <a:solidFill>
                  <a:srgbClr val="FFFFFF"/>
                </a:solidFill>
              </a:rPr>
              <a:t>©  2012 Integrity's Alleluia!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Great are You Lord</a:t>
            </a:r>
          </a:p>
          <a:p>
            <a:pPr eaLnBrk="1" hangingPunct="1">
              <a:lnSpc>
                <a:spcPct val="93000"/>
              </a:lnSpc>
              <a:buClrTx/>
              <a:buSz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Leonard | Ingram | Jordan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And all the earth will shout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	Your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Our hearts will cry these bones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	will sing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Great are You Lord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en-US" sz="1400">
                <a:solidFill>
                  <a:srgbClr val="FFFFFF"/>
                </a:solidFill>
              </a:rPr>
              <a:t>©  2012 Integrity's Alleluia!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Great are You Lord</a:t>
            </a:r>
          </a:p>
          <a:p>
            <a:pPr eaLnBrk="1" hangingPunct="1">
              <a:lnSpc>
                <a:spcPct val="93000"/>
              </a:lnSpc>
              <a:buClrTx/>
              <a:buSz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Leonard | Ingram | Jordan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It's Your breath in our lungs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So 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It's Your breath in our lungs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So we pour out our praise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	to You only</a:t>
            </a:r>
          </a:p>
          <a:p>
            <a:pPr eaLnBrk="1" hangingPunct="1">
              <a:lnSpc>
                <a:spcPct val="100000"/>
              </a:lnSpc>
            </a:pPr>
            <a:endParaRPr lang="en-US" altLang="en-US" sz="3800" b="1">
              <a:solidFill>
                <a:srgbClr val="FFFFFF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800" b="1">
                <a:solidFill>
                  <a:srgbClr val="FFFFFF"/>
                </a:solidFill>
              </a:rPr>
              <a:t>Great are You Lord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658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en-US" sz="1400">
                <a:solidFill>
                  <a:srgbClr val="FFFFFF"/>
                </a:solidFill>
              </a:rPr>
              <a:t>©  2012 Integrity's Alleluia!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10,000 Reasons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Jonas Myrin | Matt Redman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Bless the Lord O my soul,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 my soul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Worship His holy name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Sing like never before,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 my soul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I’ll worship Your holy name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© 2011 Thankyou Music (Admin. by EMI Christian Music Publishing)</a:t>
            </a:r>
            <a:endParaRPr lang="en-GB" altLang="en-US" sz="12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When my hope and strength is gone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One who calls me on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the life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the fight that's in my soul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Oh Your resurrection power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Burns like fire in my heart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When waters rise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 lift my eyes up to Your throne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are more than conquerors through Christ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have overcome this world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this life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will not bow to sin or to shame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are defiant in Your name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the fire that cannot be tamed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the power in our veins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Our Lord our God our conqueror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 will sing into the night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Christ is risen and on high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Greater is He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Living in me than in the world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No surrender no retreat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are free and we're redeemed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will declare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Over despair You are the hope</a:t>
            </a: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are more than conquerors through Christ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have overcome this world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this life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will not bow to sin or to shame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are defiant in Your name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the fire that cannot be tamed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the power in our veins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Our Lord our God our conqueror</a:t>
            </a: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Nothing is impossible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Ev'ry chain is breakable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With You we are victorious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</a:rPr>
              <a:t> 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stronger than our hearts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greater than the dark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With You we are victorious</a:t>
            </a: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are more than conquerors through Christ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have overcome this world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this life</a:t>
            </a:r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10,000 Reasons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Jonas Myrin | Matt Redman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You’re rich in love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and You’re slow to anger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Your name is great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and Your heart is kind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For all Your goodness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 will keep on singing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Ten thousand reasons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for my heart to find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© 2011 Thankyou Music (Admin. by EMI Christian Music Publishing)</a:t>
            </a:r>
            <a:endParaRPr lang="en-GB" altLang="en-US" sz="12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More Than Conquerors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</a:t>
            </a: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will not bow to sin or to shame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 are defiant in Your name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the fire that cannot be tamed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the power in our veins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Our Lord our God our conqueror</a:t>
            </a: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When the lines are drawn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and I’m feeling pressed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Instead of being crushed,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I just confess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My Jesus, how You love me</a:t>
            </a: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When the lies are thick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and stacking up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Instead of looking back,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I just look up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My Jesus, how You love me</a:t>
            </a: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love You, Lord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Because of Your Great Love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choose today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to Be a Warrior</a:t>
            </a: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To stand for Who You 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all You want to Be in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today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to Be a Warrior</a:t>
            </a:r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Cause I love You, Lord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trust You, Lord</a:t>
            </a:r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When the silence seems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to hide Your Grin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Instead of being passive,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I press 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My Jesus, how You love me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When the noise of pain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is deafening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Instead of staying silent,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I will sing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My Jesus, how You love me</a:t>
            </a: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love You, Lord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Because of Your Great Love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choose today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to Be a Warrior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10,000 Reasons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Jonas Myrin | Matt Redman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Bless the Lord O my soul,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 my soul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Worship His holy name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Sing like never before,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 my soul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I’ll worship Your holy name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© 2011 Thankyou Music (Admin. by EMI Christian Music Publishing)</a:t>
            </a:r>
            <a:endParaRPr lang="en-GB" altLang="en-US" sz="12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To stand for Who You 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all You want to Be in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today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to Be a Warrior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Cause I love You, Lord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trust You, Lord</a:t>
            </a: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Saying, “Yes!”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the “Me”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You see when You look at me</a:t>
            </a:r>
          </a:p>
        </p:txBody>
      </p:sp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Saying, “Yes!”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Your Grace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Empowering All You Are in me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Saying, “Yes!”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Delight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Your Favor alive in me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Saying, “Yes!”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Your Wealth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The Fullness of All You Are to me</a:t>
            </a:r>
          </a:p>
        </p:txBody>
      </p:sp>
      <p:sp>
        <p:nvSpPr>
          <p:cNvPr id="11366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Saying, “Yes!”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to Rest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win through Abiding</a:t>
            </a:r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Saying, “Yes!”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to know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Impossible Possibilities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Saying, “Yes!”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to grow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Becoming the “Me” You see</a:t>
            </a: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2185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Saying, “Yes!”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to speak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Of Jesus Who Lives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and Loves through me</a:t>
            </a:r>
          </a:p>
        </p:txBody>
      </p: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10,000 Reasons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Jonas Myrin | Matt Redman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And on that day when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my strength is failing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end draws near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and my time has come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Still my soul will sing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Your praise unending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Ten thousand years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and then forevermore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© 2011 Thankyou Music (Admin. by EMI Christian Music Publishing)</a:t>
            </a:r>
            <a:endParaRPr lang="en-GB" altLang="en-US" sz="12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2390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love You, Lord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Because of Your Great Love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choose today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to Be a Warrior</a:t>
            </a:r>
          </a:p>
        </p:txBody>
      </p:sp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2595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To stand for Who You 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all You want to Be in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I choose today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to Be a Warrior</a:t>
            </a:r>
          </a:p>
        </p:txBody>
      </p:sp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Cause I love You, Lord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And I trust You, Lord</a:t>
            </a: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200" b="1">
                <a:latin typeface="Arial" panose="020B0604020202020204" pitchFamily="34" charset="0"/>
              </a:rPr>
              <a:t>To Be a Warrior</a:t>
            </a:r>
            <a:r>
              <a:rPr lang="en-GB" altLang="en-US" sz="3600" b="1">
                <a:latin typeface="Arial" panose="020B0604020202020204" pitchFamily="34" charset="0"/>
              </a:rPr>
              <a:t> (I Love You, Lord)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Words and Music by Jamie Kirby</a:t>
            </a:r>
          </a:p>
        </p:txBody>
      </p:sp>
      <p:sp>
        <p:nvSpPr>
          <p:cNvPr id="13005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Jesus, Jesus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</a:rPr>
              <a:t>	my Beloved Jesus!</a:t>
            </a:r>
          </a:p>
        </p:txBody>
      </p:sp>
      <p:sp>
        <p:nvSpPr>
          <p:cNvPr id="130052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3414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I keep fighting voices in my mind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that say I’m not enough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Every single lie that tells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 will never measure up</a:t>
            </a:r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3619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Am I more than just the sum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of every high and every low?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Remind me once again just who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 am, because I need to know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3824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loved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can’t feel a thing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strong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think I am weak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held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am falling short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4029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When I don’t belong,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oh You say that I am Yours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And I believe, oh I believe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What You say of me,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 believe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4233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only thing that matters now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is everything You think of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In You I find my worth,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in You I find my identity,</a:t>
            </a:r>
          </a:p>
        </p:txBody>
      </p:sp>
      <p:sp>
        <p:nvSpPr>
          <p:cNvPr id="142340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10,000 Reasons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Jonas Myrin | Matt Redman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Bless the Lord O my soul,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 my soul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Worship His holy name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Sing like never before,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 my soul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I’ll worship Your holy name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© 2011 Thankyou Music (Admin. by EMI Christian Music Publishing)</a:t>
            </a:r>
            <a:endParaRPr lang="en-GB" altLang="en-US" sz="12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44387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loved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can’t feel a thing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strong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think I am weak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held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am falling short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46435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When I don’t belong,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oh You say that I am Yours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And I believe, oh I believe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What You say of me,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 believe</a:t>
            </a:r>
          </a:p>
        </p:txBody>
      </p:sp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4848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Taking all I have and now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I’m laying it at Your feet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have every failure God,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and You'll have every victory,</a:t>
            </a: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loved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can’t feel a thing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strong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think I am weak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say I am held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when I am falling short</a:t>
            </a:r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When I don’t belong,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oh You say that I am Yours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And I believe, oh I believe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What You say of me,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 believe</a:t>
            </a:r>
          </a:p>
        </p:txBody>
      </p:sp>
      <p:sp>
        <p:nvSpPr>
          <p:cNvPr id="152580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 Say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Jason Ingram, Lauren Daigle, Paul Mabury</a:t>
            </a:r>
          </a:p>
        </p:txBody>
      </p:sp>
      <p:sp>
        <p:nvSpPr>
          <p:cNvPr id="154627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only thing that matters now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is everything You think of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In You I find my worth,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in You I find my identity,</a:t>
            </a:r>
          </a:p>
        </p:txBody>
      </p:sp>
      <p:sp>
        <p:nvSpPr>
          <p:cNvPr id="154628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8175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  <a:tab pos="9782175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© 2016 </a:t>
            </a:r>
            <a:r>
              <a:rPr lang="en-US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CentricSongs, Fellow Ships Music, Flychild Publishing, So Essential Tunes</a:t>
            </a:r>
            <a:r>
              <a:rPr lang="en-GB" altLang="en-US" sz="1200">
                <a:latin typeface="Arial" panose="020B0604020202020204" pitchFamily="34" charset="0"/>
                <a:cs typeface="Arial Unicode MS" panose="020B0604020202020204" pitchFamily="34" charset="-128"/>
              </a:rPr>
              <a:t> ccli#7071357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6675" name="Text Box 2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6676" name="Text Box 3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4600" b="1">
                <a:solidFill>
                  <a:srgbClr val="FFFFFF"/>
                </a:solidFill>
              </a:rPr>
              <a:t>Your Name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Words and Music by Jamie Kirby (ASCAP)</a:t>
            </a:r>
          </a:p>
        </p:txBody>
      </p:sp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Shelter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Defender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Forgiver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Blessed be Your Holy Name</a:t>
            </a:r>
          </a:p>
        </p:txBody>
      </p:sp>
      <p:sp>
        <p:nvSpPr>
          <p:cNvPr id="15872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© 2005 Oceans Deep Music Pub (ASCAP)/Admin by ODWM – More info: OceansDeep.com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4600" b="1">
                <a:solidFill>
                  <a:srgbClr val="FFFFFF"/>
                </a:solidFill>
              </a:rPr>
              <a:t>Your Name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Words and Music by Jamie Kirby (ASCAP)</a:t>
            </a:r>
          </a:p>
        </p:txBody>
      </p:sp>
      <p:sp>
        <p:nvSpPr>
          <p:cNvPr id="16077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Shepherd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Provider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Redeemer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Blessed be Your Holy Name</a:t>
            </a:r>
          </a:p>
        </p:txBody>
      </p:sp>
      <p:sp>
        <p:nvSpPr>
          <p:cNvPr id="16077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© 2005 Oceans Deep Music Pub (ASCAP)/Admin by ODWM – More info: OceansDeep.com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4600" b="1">
                <a:solidFill>
                  <a:srgbClr val="FFFFFF"/>
                </a:solidFill>
              </a:rPr>
              <a:t>Your Name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Words and Music by Jamie Kirby (ASCAP)</a:t>
            </a:r>
          </a:p>
        </p:txBody>
      </p:sp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my Strength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In all my weakness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My Peace in pain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my Mighty Fortress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My Rock of Salvation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Blessed be Your Holy Name</a:t>
            </a:r>
          </a:p>
        </p:txBody>
      </p:sp>
      <p:sp>
        <p:nvSpPr>
          <p:cNvPr id="162820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© 2005 Oceans Deep Music Pub (ASCAP)/Admin by ODWM – More info: OceansDeep.com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519238" y="1"/>
            <a:ext cx="914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 b="1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4600" b="1">
                <a:solidFill>
                  <a:srgbClr val="FFFFFF"/>
                </a:solidFill>
              </a:rPr>
              <a:t>Your Name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Words and Music by Jamie Kirby (ASCAP)</a:t>
            </a:r>
          </a:p>
        </p:txBody>
      </p:sp>
      <p:sp>
        <p:nvSpPr>
          <p:cNvPr id="164867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Freedom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Sovereign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Almighty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Blessed be Your Holy Name</a:t>
            </a: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© 2005 Oceans Deep Music Pub (ASCAP)/Admin by ODWM – More info: OceansDeep.com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4600" b="1">
                <a:solidFill>
                  <a:srgbClr val="FFFFFF"/>
                </a:solidFill>
              </a:rPr>
              <a:t>Your Name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Words and Music by Jamie Kirby (ASCAP)</a:t>
            </a:r>
          </a:p>
        </p:txBody>
      </p:sp>
      <p:sp>
        <p:nvSpPr>
          <p:cNvPr id="166915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my Light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In all my darkness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My Hope in fear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my Faithful Father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My Power and Glory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Blessed be Your Holy Name</a:t>
            </a:r>
          </a:p>
        </p:txBody>
      </p:sp>
      <p:sp>
        <p:nvSpPr>
          <p:cNvPr id="16691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© 2005 Oceans Deep Music Pub (ASCAP)/Admin by ODWM – More info: OceansDeep.com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4600" b="1">
                <a:solidFill>
                  <a:srgbClr val="FFFFFF"/>
                </a:solidFill>
              </a:rPr>
              <a:t>Your Name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Words and Music by Jamie Kirby (ASCAP)</a:t>
            </a:r>
          </a:p>
        </p:txBody>
      </p:sp>
      <p:sp>
        <p:nvSpPr>
          <p:cNvPr id="168963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my Song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In all my silence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My Life in death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my Awesome Jesus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My Lord and my Savior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Blessed be Your Holy Name</a:t>
            </a:r>
          </a:p>
        </p:txBody>
      </p:sp>
      <p:sp>
        <p:nvSpPr>
          <p:cNvPr id="16896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© 2005 Oceans Deep Music Pub (ASCAP)/Admin by ODWM – More info: OceansDeep.com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4600" b="1">
                <a:solidFill>
                  <a:srgbClr val="FFFFFF"/>
                </a:solidFill>
              </a:rPr>
              <a:t>Your Name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Words and Music by Jamie Kirby (ASCAP)</a:t>
            </a:r>
          </a:p>
        </p:txBody>
      </p:sp>
      <p:sp>
        <p:nvSpPr>
          <p:cNvPr id="171011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my Strength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In all my weakness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My Peace in pain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 are my Mighty Fortress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My Rock of Salvation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Blessed be Your Holy Name</a:t>
            </a:r>
          </a:p>
        </p:txBody>
      </p:sp>
      <p:sp>
        <p:nvSpPr>
          <p:cNvPr id="17101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© 2005 Oceans Deep Music Pub (ASCAP)/Admin by ODWM – More info: OceansDeep.com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4600" b="1">
                <a:solidFill>
                  <a:srgbClr val="FFFFFF"/>
                </a:solidFill>
              </a:rPr>
              <a:t>Your Name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Words and Music by Jamie Kirby (ASCAP)</a:t>
            </a: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Healing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Wholeness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Your Name is to 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	Acceptance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Blessed be Your Holy Name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Amen.</a:t>
            </a:r>
          </a:p>
        </p:txBody>
      </p:sp>
      <p:sp>
        <p:nvSpPr>
          <p:cNvPr id="173060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9763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  <a:tab pos="9783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© 2005 Oceans Deep Music Pub (ASCAP)/Admin by ODWM – More info: OceansDeep.com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/>
          <p:cNvSpPr txBox="1">
            <a:spLocks noChangeArrowheads="1"/>
          </p:cNvSpPr>
          <p:nvPr/>
        </p:nvSpPr>
        <p:spPr bwMode="auto">
          <a:xfrm>
            <a:off x="1522413" y="0"/>
            <a:ext cx="91471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75107" name="Text Box 2"/>
          <p:cNvSpPr txBox="1">
            <a:spLocks noChangeArrowheads="1"/>
          </p:cNvSpPr>
          <p:nvPr/>
        </p:nvSpPr>
        <p:spPr bwMode="auto">
          <a:xfrm>
            <a:off x="1519238" y="6477000"/>
            <a:ext cx="9147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75108" name="Text Box 3"/>
          <p:cNvSpPr txBox="1">
            <a:spLocks noChangeArrowheads="1"/>
          </p:cNvSpPr>
          <p:nvPr/>
        </p:nvSpPr>
        <p:spPr bwMode="auto">
          <a:xfrm>
            <a:off x="1522412" y="12192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77155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1. All my sins have been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	washed away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All my pride and all my hate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have buried them in Your grave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800" b="1" i="1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Here in Your Sea of Forgetfulness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7715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7920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1. All my sins have been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	washed away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All my pride and all my hate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have buried them in Your grave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800" b="1" i="1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Here in Your Sea of Forgetfulness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7920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125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Refrain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Love, Love rushing over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Wave after wave of Your Love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for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Father's Joy that You gave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to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Through Your Blood,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	Your Forgetful Sea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8125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3299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2. All my fears have been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washed away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All my guilt and all my shame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have buried them in Your grave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800" b="1" i="1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Here in Your Sea of Forgetfulness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83300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519238" y="0"/>
            <a:ext cx="9147175" cy="9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4600" b="1">
                <a:solidFill>
                  <a:srgbClr val="FFFFFF"/>
                </a:solidFill>
              </a:rPr>
              <a:t>Joy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Words and Music by Rend Collective 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22412" y="121920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We're choosing celebration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Breaking into freedom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3800" b="1">
                <a:solidFill>
                  <a:srgbClr val="FFFFFF"/>
                </a:solidFill>
              </a:rPr>
              <a:t>You're the song of our hearts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522413" y="6477000"/>
            <a:ext cx="914717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1pPr>
            <a:lvl2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2pPr>
            <a:lvl3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3pPr>
            <a:lvl4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4pPr>
            <a:lvl5pPr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poplex" pitchFamily="80" charset="2"/>
                <a:cs typeface="Apoplex" pitchFamily="80" charset="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400">
                <a:solidFill>
                  <a:srgbClr val="FFFFFF"/>
                </a:solidFill>
              </a:rPr>
              <a:t>© 2014 Thankyou Music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5347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Refrain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Love, Love rushing over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Wave after wave of Your Love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for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Father's Joy that You gave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to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Through Your Blood,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	Your Forgetful Sea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85348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7395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Refrain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Love, Love rushing over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Wave after wave of Your Love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for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Father's Joy that You gave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to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Through Your Blood,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	Your Forgetful Sea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8739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9443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Bridge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Oh, how I love You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Jesus, how You Love me more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	(repeat)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i="1">
                <a:latin typeface="Arial" panose="020B0604020202020204" pitchFamily="34" charset="0"/>
                <a:cs typeface="Arial Unicode MS" panose="020B0604020202020204" pitchFamily="34" charset="-128"/>
              </a:rPr>
              <a:t>    </a:t>
            </a:r>
            <a:endParaRPr lang="en-US" altLang="en-US" sz="1800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You’ve given me a brand new start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Now Your Mind is within me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and All of Your Heart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poplex" pitchFamily="80" charset="2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</a:t>
            </a:r>
          </a:p>
        </p:txBody>
      </p:sp>
      <p:sp>
        <p:nvSpPr>
          <p:cNvPr id="189444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1491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Bridge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You’ve given me a brand new start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Now Your Spirit’s within me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and All that You 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poplex" pitchFamily="80" charset="2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poplex" pitchFamily="80" charset="2"/>
              <a:buNone/>
            </a:pPr>
            <a:r>
              <a:rPr lang="en-US" altLang="en-US" sz="1800" i="1">
                <a:latin typeface="Arial" panose="020B0604020202020204" pitchFamily="34" charset="0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Oh, how I love You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Jesus, how You Love me more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	(repeat)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poplex" pitchFamily="80" charset="2"/>
              <a:buNone/>
            </a:pPr>
            <a:endParaRPr lang="en-US" altLang="en-US" sz="3800" i="1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1492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Refrain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Love, Love rushing over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Wave after wave of Your Love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for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Father's Joy that You gave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to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Through Your Blood,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	Your Forgetful Sea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93540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5587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Refrain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Love, Love rushing over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Wave after wave of Your Love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for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The Father's Joy that You gave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to 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Through Your Blood,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	Your Forgetful Sea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1"/>
          <p:cNvSpPr txBox="1">
            <a:spLocks noChangeArrowheads="1"/>
          </p:cNvSpPr>
          <p:nvPr/>
        </p:nvSpPr>
        <p:spPr bwMode="auto">
          <a:xfrm>
            <a:off x="1522413" y="1"/>
            <a:ext cx="914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latin typeface="Arial" panose="020B0604020202020204" pitchFamily="34" charset="0"/>
                <a:cs typeface="Arial Unicode MS" panose="020B0604020202020204" pitchFamily="34" charset="-128"/>
              </a:rPr>
              <a:t>Your Forgetful Sea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Words and Music by </a:t>
            </a:r>
            <a:r>
              <a:rPr lang="en-US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Jamie Kirby (ascap)</a:t>
            </a:r>
            <a:endParaRPr lang="en-GB" altLang="en-US" sz="16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7635" name="Text Box 2"/>
          <p:cNvSpPr txBox="1">
            <a:spLocks noChangeArrowheads="1"/>
          </p:cNvSpPr>
          <p:nvPr/>
        </p:nvSpPr>
        <p:spPr bwMode="auto">
          <a:xfrm>
            <a:off x="1522412" y="1219201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3. All my scars have been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	washed away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All my grief and all my pain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>
                <a:latin typeface="Arial" panose="020B0604020202020204" pitchFamily="34" charset="0"/>
                <a:cs typeface="Arial Unicode MS" panose="020B0604020202020204" pitchFamily="34" charset="-128"/>
              </a:rPr>
              <a:t>You have buried them in Your grave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800" b="1" i="1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800" b="1" i="1">
                <a:latin typeface="Arial" panose="020B0604020202020204" pitchFamily="34" charset="0"/>
                <a:cs typeface="Arial Unicode MS" panose="020B0604020202020204" pitchFamily="34" charset="-128"/>
              </a:rPr>
              <a:t>Here in Your Sea of Forgetfulness </a:t>
            </a:r>
            <a:r>
              <a:rPr lang="en-US" altLang="en-US" sz="3800" i="1">
                <a:latin typeface="Arial" panose="020B0604020202020204" pitchFamily="34" charset="0"/>
                <a:cs typeface="Arial Unicode MS" panose="020B0604020202020204" pitchFamily="34" charset="-128"/>
              </a:rPr>
              <a:t>(repeat)	</a:t>
            </a:r>
          </a:p>
        </p:txBody>
      </p:sp>
      <p:sp>
        <p:nvSpPr>
          <p:cNvPr id="197636" name="Text Box 3"/>
          <p:cNvSpPr txBox="1">
            <a:spLocks noChangeArrowheads="1"/>
          </p:cNvSpPr>
          <p:nvPr/>
        </p:nvSpPr>
        <p:spPr bwMode="auto">
          <a:xfrm>
            <a:off x="1519238" y="6477000"/>
            <a:ext cx="914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36588">
              <a:lnSpc>
                <a:spcPct val="14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1pPr>
            <a:lvl2pPr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2pPr>
            <a:lvl3pPr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3pPr>
            <a:lvl4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4pPr>
            <a:lvl5pPr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5pPr>
            <a:lvl6pPr marL="25146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6pPr>
            <a:lvl7pPr marL="29718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7pPr>
            <a:lvl8pPr marL="34290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8pPr>
            <a:lvl9pPr marL="3886200" indent="-228600" defTabSz="457200" eaLnBrk="0" fontAlgn="base" hangingPunct="0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rgbClr val="FFFFFF"/>
                </a:solidFill>
                <a:latin typeface="Apoplex" pitchFamily="80" charset="2"/>
                <a:ea typeface="Apoplex" pitchFamily="80" charset="2"/>
                <a:cs typeface="Apoplex" pitchFamily="80" charset="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latin typeface="Arial" panose="020B0604020202020204" pitchFamily="34" charset="0"/>
                <a:cs typeface="Arial Unicode MS" panose="020B0604020202020204" pitchFamily="34" charset="-128"/>
              </a:rPr>
              <a:t>© </a:t>
            </a:r>
            <a:r>
              <a:rPr lang="en-US" altLang="en-US" sz="1400">
                <a:latin typeface="Arial" panose="020B0604020202020204" pitchFamily="34" charset="0"/>
                <a:cs typeface="Arial Unicode MS" panose="020B0604020202020204" pitchFamily="34" charset="-128"/>
              </a:rPr>
              <a:t>2017 oceansdeep music pub. (ascap)</a:t>
            </a:r>
            <a:endParaRPr lang="en-GB" altLang="en-US" sz="140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16x9</Template>
  <TotalTime>41</TotalTime>
  <Words>3146</Words>
  <Application>Microsoft Office PowerPoint</Application>
  <PresentationFormat>Custom</PresentationFormat>
  <Paragraphs>847</Paragraphs>
  <Slides>96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3" baseType="lpstr">
      <vt:lpstr>Apoplex</vt:lpstr>
      <vt:lpstr>Arial</vt:lpstr>
      <vt:lpstr>Arial Unicode MS</vt:lpstr>
      <vt:lpstr>Century Gothic</vt:lpstr>
      <vt:lpstr>Times New Roman</vt:lpstr>
      <vt:lpstr>Wingdings</vt:lpstr>
      <vt:lpstr>Ocean Waves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Training Days  “Momentum”</dc:title>
  <dc:creator>John</dc:creator>
  <cp:lastModifiedBy>Jamie Kirby</cp:lastModifiedBy>
  <cp:revision>6</cp:revision>
  <dcterms:created xsi:type="dcterms:W3CDTF">2019-04-19T19:19:13Z</dcterms:created>
  <dcterms:modified xsi:type="dcterms:W3CDTF">2019-04-27T12:41:08Z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